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07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3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E1DF5-A73C-2849-BFAC-4D000CE2B499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CD60D-F67F-FC40-A16D-80343688C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10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E3102-7F71-624B-9AB7-497F35886E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5044" y="1122363"/>
            <a:ext cx="6455620" cy="2055013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C878C9-CE33-354A-9A9E-D4C2A73F4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044" y="3602037"/>
            <a:ext cx="9144000" cy="1655763"/>
          </a:xfrm>
        </p:spPr>
        <p:txBody>
          <a:bodyPr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BEE9F-C013-944B-893D-8E651220B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D048-364D-2C4C-BF31-9D231695E0B7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AB344-4D6B-3F4B-8745-CBC8FFC7A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39B37-0CF1-AA49-B6E2-2470257F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A48C-9FE9-4243-868E-C96652AA6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2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F9749-E2F4-0E46-952B-5425D8F92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772948" cy="130579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AC355-D1CC-784D-A75C-CBB18D198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72948" cy="41541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5AA8E-1810-294F-A3BD-A90E1B158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D048-364D-2C4C-BF31-9D231695E0B7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356C9-77F9-A64E-84DE-7EB354B81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D6FD4-6ED9-0F46-BF9A-6D7207FC2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A48C-9FE9-4243-868E-C96652AA6C4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A337D8-D912-B84A-B4D6-5C2A5AF67A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40524" y="137481"/>
            <a:ext cx="33528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43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51301-8350-F34A-9B1E-1827B3778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D048-364D-2C4C-BF31-9D231695E0B7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18231-5E4E-E84C-A335-1974B564C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95D6F-C213-CB4B-870D-796650C65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A48C-9FE9-4243-868E-C96652AA6C4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7C0CC6-53FA-9746-A68B-70770A7840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40524" y="137481"/>
            <a:ext cx="33528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096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71C6D-27A9-D44D-A803-1CBF48EDA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667694" cy="13452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95ECA-F4A8-D442-939A-F3F6154633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41477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DD39CC-36E6-DA41-8407-FEFE5C175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D048-364D-2C4C-BF31-9D231695E0B7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3C579-E806-B745-B7C0-B88FAFF5E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680535-B55C-8540-A3FE-C1A653375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A48C-9FE9-4243-868E-C96652AA6C4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C9B72FD-E94D-F744-9081-B847DA6260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40524" y="137481"/>
            <a:ext cx="33528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72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9F286-C6E9-E14E-A369-E0D2C73ED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8113438" cy="131603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057BC1-D465-BD47-AC53-BC5AEEC08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2689B3-A5F6-2948-B4AB-D1E46E3CA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4186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B5D75E-4F44-414E-8017-E463226F6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D048-364D-2C4C-BF31-9D231695E0B7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01CF9D-BD28-4B43-BA31-E86BD0DF4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7D8CF8-3442-214C-8507-34A91F84C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A48C-9FE9-4243-868E-C96652AA6C4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3A83DBE-F066-5D4B-A530-6DDE5DD41E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40524" y="137481"/>
            <a:ext cx="33528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95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BB13A-C0FD-FD46-AA75-B463B9BBA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621645" cy="13649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C1AF0A-91DE-CC40-BBBA-B060FEA75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D048-364D-2C4C-BF31-9D231695E0B7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A8A0C0-F6CA-B347-AE99-942D89B65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85CD9C-6076-8540-89E6-E65D24149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A48C-9FE9-4243-868E-C96652AA6C4D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5EB736-87CE-AC41-B668-0A01B1FE4D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40524" y="137481"/>
            <a:ext cx="33528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750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F9D294-03EA-4546-A951-49924DF9E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D048-364D-2C4C-BF31-9D231695E0B7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3A41D1-F606-7349-90CC-863A5EB7F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80BF7B-0D8B-1C4A-8517-943013FF5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A48C-9FE9-4243-868E-C96652AA6C4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B0A7E3-BD11-1B41-AF60-BD3AFBA3313D}"/>
              </a:ext>
            </a:extLst>
          </p:cNvPr>
          <p:cNvSpPr/>
          <p:nvPr userDrawn="1"/>
        </p:nvSpPr>
        <p:spPr>
          <a:xfrm>
            <a:off x="0" y="0"/>
            <a:ext cx="12192000" cy="58939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4BDB2ACB-4B6E-5642-A995-D14F42B75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9E0C871-6549-2D49-9396-ED3478455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78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46636F-64E7-8E46-AE52-4CC87E3A8F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40524" y="137481"/>
            <a:ext cx="33528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43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51F76-04F7-1548-BD7D-812795E6E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F8ED4-9E60-E248-BAE0-6B4EFBA57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2414" y="987426"/>
            <a:ext cx="3592421" cy="49660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B14391-7C95-8349-838B-47298A3AF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1C0AF9-5FA4-CB43-A514-D365DA2F0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D048-364D-2C4C-BF31-9D231695E0B7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EBFC5A-FA22-5E45-BDC4-A5DC718FC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D33B49-B48F-C642-B25B-2BD7B893D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A48C-9FE9-4243-868E-C96652AA6C4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A33EC2-061B-4D40-BFB2-4FC7D1DEE7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40524" y="137481"/>
            <a:ext cx="33528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23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1FA0C-36FC-BD46-A1BA-7483E6EBE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6FD84F-A33B-584D-9880-2D0FAE0B18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FA7170-14BF-EC4B-9A88-F72B7C372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19D29F-ABB3-B84D-8E30-9BEE69B92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5D048-364D-2C4C-BF31-9D231695E0B7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907008-2D7C-874A-B8DA-DFA914CBB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08C2AB-E24A-2B43-9972-FD724AAC6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A48C-9FE9-4243-868E-C96652AA6C4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1F7CACB-F944-ED41-A790-B968F3F9DE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40524" y="137481"/>
            <a:ext cx="33528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52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9F0B618-829A-7D4A-8CEE-8BC84CE74A92}"/>
              </a:ext>
            </a:extLst>
          </p:cNvPr>
          <p:cNvSpPr/>
          <p:nvPr userDrawn="1"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C96FE8-75A2-5B46-A8E5-6E749B250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8D6251-E953-FE40-B71F-EDC345845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8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A69B1-01EF-8248-B2A5-A70B0753E3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18714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5D048-364D-2C4C-BF31-9D231695E0B7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B3B9A-143D-7440-A801-91858A38E9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30585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1FBBF-3D95-0E4F-A7D5-806DB56B34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65534" y="6356351"/>
            <a:ext cx="1303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A48C-9FE9-4243-868E-C96652AA6C4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2520433-9F5F-B246-9C2E-A16233586CDF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152694" y="6040623"/>
            <a:ext cx="2412534" cy="679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64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5CE23-DD48-8047-946B-F4A2102D62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342" y="1122363"/>
            <a:ext cx="6455620" cy="20550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D57236-0A0C-5F44-ABFF-79B15667C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42" y="3602037"/>
            <a:ext cx="9144000" cy="16557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3E9C34-A207-9E47-BB62-7668F14B7E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6658" y="137481"/>
            <a:ext cx="6676666" cy="569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608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FC136-6566-FE46-A2E0-A449E85BD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4EF1A-D493-6246-94E2-319EC277F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06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E0B53-8568-034F-BBC3-AC0379B16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FBF0E-89D6-6644-BB2E-E91619E46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64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 of T IT Dept">
      <a:dk1>
        <a:srgbClr val="002A5C"/>
      </a:dk1>
      <a:lt1>
        <a:srgbClr val="FFFFFF"/>
      </a:lt1>
      <a:dk2>
        <a:srgbClr val="002A5C"/>
      </a:dk2>
      <a:lt2>
        <a:srgbClr val="E7E6E6"/>
      </a:lt2>
      <a:accent1>
        <a:srgbClr val="008BB0"/>
      </a:accent1>
      <a:accent2>
        <a:srgbClr val="E31837"/>
      </a:accent2>
      <a:accent3>
        <a:srgbClr val="FFE398"/>
      </a:accent3>
      <a:accent4>
        <a:srgbClr val="271100"/>
      </a:accent4>
      <a:accent5>
        <a:srgbClr val="7BA3D9"/>
      </a:accent5>
      <a:accent6>
        <a:srgbClr val="CECFCB"/>
      </a:accent6>
      <a:hlink>
        <a:srgbClr val="008BB0"/>
      </a:hlink>
      <a:folHlink>
        <a:srgbClr val="DAE5CD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Purves</dc:creator>
  <cp:lastModifiedBy>Kathleen McLeod</cp:lastModifiedBy>
  <cp:revision>15</cp:revision>
  <dcterms:created xsi:type="dcterms:W3CDTF">2019-09-25T13:59:27Z</dcterms:created>
  <dcterms:modified xsi:type="dcterms:W3CDTF">2019-10-23T20:26:06Z</dcterms:modified>
</cp:coreProperties>
</file>