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9" r:id="rId2"/>
    <p:sldId id="280" r:id="rId3"/>
    <p:sldId id="281" r:id="rId4"/>
    <p:sldId id="284" r:id="rId5"/>
    <p:sldId id="282" r:id="rId6"/>
    <p:sldId id="283" r:id="rId7"/>
    <p:sldId id="2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31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91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200" y="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E4218-1CE1-40F3-9B21-E6874FC47F41}" type="datetimeFigureOut">
              <a:rPr lang="en-US" smtClean="0"/>
              <a:t>9/25/20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DF92A-2CA4-4477-AED1-2CBB85906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7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1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F0C246E-AB64-A941-980C-C532ABD6D9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61"/>
            <a:ext cx="12192000" cy="684187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3282" y="3785573"/>
            <a:ext cx="5984423" cy="2353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 b="0" cap="none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823284" y="468087"/>
            <a:ext cx="5984422" cy="29609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6000" b="1" baseline="0"/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FC6C14-11F7-BC41-A877-EE2EE2C9DB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58" y="3334873"/>
            <a:ext cx="3408060" cy="21878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358C94-BE92-BC47-B43F-73928973B16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64" y="5849516"/>
            <a:ext cx="3506737" cy="89947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E72C4CA-95BA-CC43-8341-117CEF374DF3}"/>
              </a:ext>
            </a:extLst>
          </p:cNvPr>
          <p:cNvSpPr/>
          <p:nvPr userDrawn="1"/>
        </p:nvSpPr>
        <p:spPr>
          <a:xfrm>
            <a:off x="0" y="1"/>
            <a:ext cx="12192000" cy="1241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77829E-F9CB-7F4E-A2E1-5D3411BD40D0}"/>
              </a:ext>
            </a:extLst>
          </p:cNvPr>
          <p:cNvSpPr/>
          <p:nvPr userDrawn="1"/>
        </p:nvSpPr>
        <p:spPr>
          <a:xfrm>
            <a:off x="0" y="6736321"/>
            <a:ext cx="12192000" cy="12412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097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080">
          <p15:clr>
            <a:srgbClr val="FBAE40"/>
          </p15:clr>
        </p15:guide>
        <p15:guide id="3" orient="horz" pos="151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90930A8-06BB-7748-A1D5-25CB66C62790}"/>
              </a:ext>
            </a:extLst>
          </p:cNvPr>
          <p:cNvSpPr/>
          <p:nvPr userDrawn="1"/>
        </p:nvSpPr>
        <p:spPr>
          <a:xfrm>
            <a:off x="-9628" y="0"/>
            <a:ext cx="12201628" cy="14373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C773A6-54F2-0648-A5EF-A7FC9E5AE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408" y="305135"/>
            <a:ext cx="9510245" cy="8798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AA8864E-5C22-264F-A873-6062E5D8B1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72408" y="1718465"/>
            <a:ext cx="9510245" cy="42203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8D7FBD0-255A-4346-906A-33683EC1EFE0}"/>
              </a:ext>
            </a:extLst>
          </p:cNvPr>
          <p:cNvSpPr/>
          <p:nvPr userDrawn="1"/>
        </p:nvSpPr>
        <p:spPr>
          <a:xfrm rot="10800000">
            <a:off x="16348" y="228134"/>
            <a:ext cx="2332718" cy="233271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A28A5B0-9FFA-DC40-8EF8-2CF51AD7C5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6" y="374185"/>
            <a:ext cx="2194560" cy="208265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F896B4B-76DC-B246-9A07-B91A6C2FA16E}"/>
              </a:ext>
            </a:extLst>
          </p:cNvPr>
          <p:cNvSpPr/>
          <p:nvPr userDrawn="1"/>
        </p:nvSpPr>
        <p:spPr>
          <a:xfrm>
            <a:off x="0" y="1"/>
            <a:ext cx="12192000" cy="12412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59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90930A8-06BB-7748-A1D5-25CB66C62790}"/>
              </a:ext>
            </a:extLst>
          </p:cNvPr>
          <p:cNvSpPr/>
          <p:nvPr userDrawn="1"/>
        </p:nvSpPr>
        <p:spPr>
          <a:xfrm>
            <a:off x="-9628" y="0"/>
            <a:ext cx="12201628" cy="14373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C773A6-54F2-0648-A5EF-A7FC9E5AE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970" y="305135"/>
            <a:ext cx="9510245" cy="8798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AA8864E-5C22-264F-A873-6062E5D8B1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5970" y="1718465"/>
            <a:ext cx="9510245" cy="42203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0A0B9DB-AA6E-3D40-84BB-7ABA4C64A763}"/>
              </a:ext>
            </a:extLst>
          </p:cNvPr>
          <p:cNvSpPr/>
          <p:nvPr userDrawn="1"/>
        </p:nvSpPr>
        <p:spPr>
          <a:xfrm>
            <a:off x="9859281" y="228134"/>
            <a:ext cx="2332718" cy="233271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A418601-33BC-A645-BAF6-3839DB3C5B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475" y="378502"/>
            <a:ext cx="2194560" cy="208265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4E8FAB9-9D9C-EA49-B2C7-D4CB325DAEAD}"/>
              </a:ext>
            </a:extLst>
          </p:cNvPr>
          <p:cNvSpPr/>
          <p:nvPr userDrawn="1"/>
        </p:nvSpPr>
        <p:spPr>
          <a:xfrm>
            <a:off x="0" y="1"/>
            <a:ext cx="12192000" cy="12412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93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90930A8-06BB-7748-A1D5-25CB66C62790}"/>
              </a:ext>
            </a:extLst>
          </p:cNvPr>
          <p:cNvSpPr/>
          <p:nvPr userDrawn="1"/>
        </p:nvSpPr>
        <p:spPr>
          <a:xfrm>
            <a:off x="-9628" y="0"/>
            <a:ext cx="12201628" cy="14373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C773A6-54F2-0648-A5EF-A7FC9E5AE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970" y="305135"/>
            <a:ext cx="11508678" cy="8798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AA8864E-5C22-264F-A873-6062E5D8B1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53805" y="1742459"/>
            <a:ext cx="5580843" cy="3937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AEB085A-8745-6943-8CBD-4B544A2B9D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5970" y="1742459"/>
            <a:ext cx="5529263" cy="39370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527E47-5FB9-1D47-B923-A99A3F1A5768}"/>
              </a:ext>
            </a:extLst>
          </p:cNvPr>
          <p:cNvSpPr/>
          <p:nvPr userDrawn="1"/>
        </p:nvSpPr>
        <p:spPr>
          <a:xfrm>
            <a:off x="0" y="1"/>
            <a:ext cx="12192000" cy="12412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44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F8ED76-B814-134C-9009-FBB32F476164}"/>
              </a:ext>
            </a:extLst>
          </p:cNvPr>
          <p:cNvSpPr/>
          <p:nvPr userDrawn="1"/>
        </p:nvSpPr>
        <p:spPr>
          <a:xfrm>
            <a:off x="0" y="5833241"/>
            <a:ext cx="12192000" cy="10247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C773A6-54F2-0648-A5EF-A7FC9E5AE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6196" y="305135"/>
            <a:ext cx="9333037" cy="8798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AA8864E-5C22-264F-A873-6062E5D8B1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96196" y="1718465"/>
            <a:ext cx="9333037" cy="399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27FCE003-F444-114E-AC61-CD84C16AB4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94603" y="5924653"/>
            <a:ext cx="1319069" cy="843116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5F812788-D20D-9949-A5CD-3779AEAD6E27}"/>
              </a:ext>
            </a:extLst>
          </p:cNvPr>
          <p:cNvSpPr/>
          <p:nvPr userDrawn="1"/>
        </p:nvSpPr>
        <p:spPr>
          <a:xfrm rot="10800000">
            <a:off x="16348" y="228134"/>
            <a:ext cx="2332718" cy="233271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323945-0285-F347-9D3E-AF2DDB4D5D1A}"/>
              </a:ext>
            </a:extLst>
          </p:cNvPr>
          <p:cNvSpPr/>
          <p:nvPr userDrawn="1"/>
        </p:nvSpPr>
        <p:spPr>
          <a:xfrm rot="10800000">
            <a:off x="5254" y="228133"/>
            <a:ext cx="1187669" cy="2332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10FDE37-7B8B-104A-8D7C-81D7C9C351D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6" y="374185"/>
            <a:ext cx="2194560" cy="20826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2FCF4DD-1417-7640-AA38-0D2E7260BA2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90" y="5966585"/>
            <a:ext cx="3506737" cy="89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31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F8ED76-B814-134C-9009-FBB32F476164}"/>
              </a:ext>
            </a:extLst>
          </p:cNvPr>
          <p:cNvSpPr/>
          <p:nvPr userDrawn="1"/>
        </p:nvSpPr>
        <p:spPr>
          <a:xfrm>
            <a:off x="0" y="5833241"/>
            <a:ext cx="12192000" cy="10247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C773A6-54F2-0648-A5EF-A7FC9E5AE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970" y="305135"/>
            <a:ext cx="9333037" cy="8798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AA8864E-5C22-264F-A873-6062E5D8B1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5970" y="1718465"/>
            <a:ext cx="9333037" cy="399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27FCE003-F444-114E-AC61-CD84C16AB4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94603" y="5924653"/>
            <a:ext cx="1319069" cy="843116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26192D1A-79A3-7041-8E8E-472B62E3E6D4}"/>
              </a:ext>
            </a:extLst>
          </p:cNvPr>
          <p:cNvSpPr/>
          <p:nvPr userDrawn="1"/>
        </p:nvSpPr>
        <p:spPr>
          <a:xfrm>
            <a:off x="9859281" y="228134"/>
            <a:ext cx="2332718" cy="233271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DC8739-B6A4-AD42-BB6A-2F3204109F29}"/>
              </a:ext>
            </a:extLst>
          </p:cNvPr>
          <p:cNvSpPr/>
          <p:nvPr userDrawn="1"/>
        </p:nvSpPr>
        <p:spPr>
          <a:xfrm>
            <a:off x="11004331" y="228134"/>
            <a:ext cx="1187669" cy="23327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FF13D1-A31B-F649-B39E-DC1169A97EE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475" y="378502"/>
            <a:ext cx="2194560" cy="20826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A9823E4-1071-9A4B-8C96-CB1087EEDEB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90" y="5966585"/>
            <a:ext cx="3506737" cy="89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367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D5DF306-46D5-5441-AF7C-D03D41E164EC}"/>
              </a:ext>
            </a:extLst>
          </p:cNvPr>
          <p:cNvSpPr/>
          <p:nvPr userDrawn="1"/>
        </p:nvSpPr>
        <p:spPr>
          <a:xfrm>
            <a:off x="0" y="5833241"/>
            <a:ext cx="12192000" cy="10247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CBFF3310-902C-F845-AF59-934CC7F03D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94603" y="5924653"/>
            <a:ext cx="1319069" cy="843116"/>
          </a:xfrm>
          <a:prstGeom prst="rect">
            <a:avLst/>
          </a:prstGeom>
        </p:spPr>
      </p:pic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C2F8E9B2-FF22-5342-8917-25DE2F2C75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53805" y="1742459"/>
            <a:ext cx="5580843" cy="3937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8682EF80-CF47-2547-9529-6C7B814BD6E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5970" y="1742459"/>
            <a:ext cx="5529263" cy="3937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BB31A23-9A7C-724F-85D8-36DF11287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970" y="305135"/>
            <a:ext cx="11508678" cy="8798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0DB009-8807-A340-AD4E-06E6A23DE6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90" y="5966585"/>
            <a:ext cx="3506737" cy="89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615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1DEB7DAD-A631-2D41-8405-032837F53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427" y="324385"/>
            <a:ext cx="9510245" cy="8798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97272D7A-37AA-3041-B628-CBBE1B95166C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2403427" y="1691771"/>
            <a:ext cx="9510245" cy="4186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8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C67E4C13-2CB2-894D-BF0F-4834FDF53B7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594603" y="5924653"/>
            <a:ext cx="1319069" cy="8431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470A175-D2DD-F144-A6F3-B1E32D2FFB7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90" y="5966585"/>
            <a:ext cx="3506737" cy="89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28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63" r:id="rId6"/>
    <p:sldLayoutId id="2147483666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October 2, 2020</a:t>
            </a:r>
          </a:p>
          <a:p>
            <a:r>
              <a:rPr lang="en-US" sz="2400" dirty="0"/>
              <a:t>John Smith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07903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6DCDF-5A5F-464C-8A5E-21119EDDB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CB25-63E5-654A-8A39-E5A8E66783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3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856B2-AF77-024D-9B19-6E62E3441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E239B-3A12-184E-BD41-054FEC85AD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55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D75C5-3492-7949-8A97-4011267A2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AD66FB-52D9-FC48-A7BF-D61E4EB5FFA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2251A3B-FDA6-8E40-90B8-17947DB331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132204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9D9EB-C04F-8B46-BC5D-5E61B338B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BBF3D-05E0-7844-8388-BEE316091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80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1A1AE14-A3A4-014C-BC56-3CAC2EFB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2CF19D-5387-0E40-AF24-2A21BAAA1D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48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B695255-D23C-4749-B7D8-B5C9E44ACB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8C9231-C9C2-A84E-BF96-E97DFD873D1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53A4B2-868C-D743-89F3-69B97957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85991"/>
      </p:ext>
    </p:extLst>
  </p:cSld>
  <p:clrMapOvr>
    <a:masterClrMapping/>
  </p:clrMapOvr>
</p:sld>
</file>

<file path=ppt/theme/theme1.xml><?xml version="1.0" encoding="utf-8"?>
<a:theme xmlns:a="http://schemas.openxmlformats.org/drawingml/2006/main" name="BOUNDLESS Fall 2015">
  <a:themeElements>
    <a:clrScheme name="Boundless2015">
      <a:dk1>
        <a:sysClr val="windowText" lastClr="000000"/>
      </a:dk1>
      <a:lt1>
        <a:sysClr val="window" lastClr="FFFFFF"/>
      </a:lt1>
      <a:dk2>
        <a:srgbClr val="002A5C"/>
      </a:dk2>
      <a:lt2>
        <a:srgbClr val="E7E6E6"/>
      </a:lt2>
      <a:accent1>
        <a:srgbClr val="008BA9"/>
      </a:accent1>
      <a:accent2>
        <a:srgbClr val="A5A5A5"/>
      </a:accent2>
      <a:accent3>
        <a:srgbClr val="7BA4D9"/>
      </a:accent3>
      <a:accent4>
        <a:srgbClr val="DAE5CD"/>
      </a:accent4>
      <a:accent5>
        <a:srgbClr val="FFE498"/>
      </a:accent5>
      <a:accent6>
        <a:srgbClr val="2AA6C8"/>
      </a:accent6>
      <a:hlink>
        <a:srgbClr val="008BA9"/>
      </a:hlink>
      <a:folHlink>
        <a:srgbClr val="7BA4D9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8</Words>
  <Application>Microsoft Macintosh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Franklin Gothic Book</vt:lpstr>
      <vt:lpstr>Franklin Gothic Medium</vt:lpstr>
      <vt:lpstr>BOUNDLESS Fall 2015</vt:lpstr>
      <vt:lpstr>PRESENTATION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Dave Krawczyk</dc:creator>
  <cp:keywords/>
  <dc:description/>
  <cp:lastModifiedBy>Jacqueline Tong</cp:lastModifiedBy>
  <cp:revision>107</cp:revision>
  <cp:lastPrinted>2015-11-18T18:05:23Z</cp:lastPrinted>
  <dcterms:created xsi:type="dcterms:W3CDTF">2015-10-03T01:05:36Z</dcterms:created>
  <dcterms:modified xsi:type="dcterms:W3CDTF">2020-09-25T13:53:39Z</dcterms:modified>
  <cp:category/>
</cp:coreProperties>
</file>